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76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28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29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65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65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0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26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79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1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C7DA3-3E23-4EBF-AAE1-766267AE03EF}" type="datetimeFigureOut">
              <a:rPr kumimoji="1" lang="ja-JP" altLang="en-US" smtClean="0"/>
              <a:t>2013/3/27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45106-3D87-4C7F-9A52-569495237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1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例：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これが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いわゆる</a:t>
            </a:r>
            <a:r>
              <a:rPr kumimoji="1" lang="ja-JP" altLang="en-US" dirty="0" smtClean="0"/>
              <a:t>エスニック料理というものだ。</a:t>
            </a:r>
            <a:endParaRPr kumimoji="1" lang="en-US" altLang="ja-JP" dirty="0" smtClean="0"/>
          </a:p>
          <a:p>
            <a:r>
              <a:rPr lang="ja-JP" altLang="en-US" dirty="0"/>
              <a:t>彼女</a:t>
            </a:r>
            <a:r>
              <a:rPr lang="ja-JP" altLang="en-US" dirty="0" smtClean="0"/>
              <a:t>は</a:t>
            </a:r>
            <a:r>
              <a:rPr lang="ja-JP" altLang="en-US" dirty="0" smtClean="0">
                <a:solidFill>
                  <a:srgbClr val="FF0000"/>
                </a:solidFill>
              </a:rPr>
              <a:t>いわゆる</a:t>
            </a:r>
            <a:r>
              <a:rPr lang="ja-JP" altLang="en-US" dirty="0" smtClean="0"/>
              <a:t>専業主婦だ。</a:t>
            </a:r>
            <a:endParaRPr lang="kk-KZ" altLang="ja-JP" dirty="0" smtClean="0"/>
          </a:p>
          <a:p>
            <a:r>
              <a:rPr lang="ja-JP" altLang="en-US" dirty="0"/>
              <a:t>彼も</a:t>
            </a:r>
            <a:r>
              <a:rPr lang="ja-JP" altLang="en-US" dirty="0" smtClean="0">
                <a:solidFill>
                  <a:srgbClr val="FF0000"/>
                </a:solidFill>
              </a:rPr>
              <a:t>いわゆる</a:t>
            </a:r>
            <a:r>
              <a:rPr lang="ja-JP" altLang="en-US" dirty="0" smtClean="0"/>
              <a:t>ワードミュージックのブームにのって、世界的に売れるようになった歌手の一人だ。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331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いわゆる</a:t>
            </a:r>
            <a:r>
              <a:rPr kumimoji="1" lang="kk-KZ" altLang="ja-JP" b="1" dirty="0" smtClean="0">
                <a:solidFill>
                  <a:srgbClr val="FF0000"/>
                </a:solidFill>
              </a:rPr>
              <a:t> так называемый, </a:t>
            </a:r>
            <a:br>
              <a:rPr kumimoji="1" lang="kk-KZ" altLang="ja-JP" b="1" dirty="0" smtClean="0">
                <a:solidFill>
                  <a:srgbClr val="FF0000"/>
                </a:solidFill>
              </a:rPr>
            </a:br>
            <a:r>
              <a:rPr kumimoji="1" lang="kk-KZ" altLang="ja-JP" b="1" dirty="0" smtClean="0">
                <a:solidFill>
                  <a:srgbClr val="FF0000"/>
                </a:solidFill>
              </a:rPr>
              <a:t>как говорится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一般的に使われている言葉を紹介する。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「一般的に・・・と言われている」という意味。</a:t>
            </a:r>
            <a:endParaRPr lang="en-US" altLang="ja-JP" sz="3600" dirty="0" smtClean="0"/>
          </a:p>
          <a:p>
            <a:r>
              <a:rPr kumimoji="1" lang="ja-JP" altLang="en-US" sz="3600" dirty="0"/>
              <a:t>あることをわかりやすく説明</a:t>
            </a:r>
            <a:r>
              <a:rPr kumimoji="1" lang="ja-JP" altLang="en-US" sz="3600" dirty="0" smtClean="0"/>
              <a:t>するために、</a:t>
            </a:r>
            <a:endParaRPr kumimoji="1" lang="en-US" altLang="ja-JP" sz="3600" dirty="0" smtClean="0"/>
          </a:p>
          <a:p>
            <a:r>
              <a:rPr lang="ja-JP" altLang="en-US" sz="3600" dirty="0"/>
              <a:t>一般的</a:t>
            </a:r>
            <a:r>
              <a:rPr lang="ja-JP" altLang="en-US" sz="3600" dirty="0" smtClean="0"/>
              <a:t>に使われていることばを出すのに用いる。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2579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彼女はわたしの姉の娘、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つまり</a:t>
            </a:r>
            <a:r>
              <a:rPr kumimoji="1" lang="ja-JP" altLang="en-US" dirty="0" smtClean="0"/>
              <a:t>、私の姪です。</a:t>
            </a:r>
            <a:endParaRPr kumimoji="1" lang="en-US" altLang="ja-JP" dirty="0" smtClean="0"/>
          </a:p>
          <a:p>
            <a:r>
              <a:rPr lang="ja-JP" altLang="en-US" dirty="0"/>
              <a:t>いろいろ</a:t>
            </a:r>
            <a:r>
              <a:rPr lang="ja-JP" altLang="en-US" dirty="0" smtClean="0"/>
              <a:t>説明を聞いたが、</a:t>
            </a:r>
            <a:r>
              <a:rPr lang="ja-JP" altLang="en-US" dirty="0" smtClean="0">
                <a:solidFill>
                  <a:srgbClr val="C00000"/>
                </a:solidFill>
              </a:rPr>
              <a:t>つまり</a:t>
            </a:r>
            <a:r>
              <a:rPr lang="ja-JP" altLang="en-US" dirty="0" smtClean="0"/>
              <a:t>結婚したいということなんだろう。</a:t>
            </a:r>
            <a:endParaRPr lang="en-US" altLang="ja-JP" dirty="0" smtClean="0"/>
          </a:p>
          <a:p>
            <a:r>
              <a:rPr kumimoji="1" lang="ja-JP" altLang="en-US" dirty="0"/>
              <a:t>今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年先、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つまり</a:t>
            </a:r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年には、このあたりはずいぶん変わったはずです。</a:t>
            </a:r>
            <a:endParaRPr kumimoji="1" lang="en-US" altLang="ja-JP" dirty="0" smtClean="0"/>
          </a:p>
          <a:p>
            <a:r>
              <a:rPr lang="ja-JP" altLang="en-US" dirty="0" smtClean="0"/>
              <a:t>Ａ：この件については、ちょっと考えさせてください。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Ｂ：つまり「引き受けていただけない」ということですね。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494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つまり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「簡単な言葉でいえば」</a:t>
            </a:r>
            <a:r>
              <a:rPr lang="ja-JP" altLang="en-US" dirty="0"/>
              <a:t>「</a:t>
            </a:r>
            <a:r>
              <a:rPr lang="ja-JP" altLang="en-US" dirty="0" smtClean="0"/>
              <a:t>言い換えれば」の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意味。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mtClean="0"/>
              <a:t>会話のような例では：相手の発言を受けて、それを話し手が自分の言葉で言いかえている。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585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159</Words>
  <Application>Microsoft Office PowerPoint</Application>
  <PresentationFormat>画面に合わせる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例：</vt:lpstr>
      <vt:lpstr>いわゆる так называемый,  как говорится</vt:lpstr>
      <vt:lpstr>例</vt:lpstr>
      <vt:lpstr>つまり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例：</dc:title>
  <dc:creator>Nurseitova Laila</dc:creator>
  <cp:lastModifiedBy>Nurseitova Laila</cp:lastModifiedBy>
  <cp:revision>2</cp:revision>
  <dcterms:created xsi:type="dcterms:W3CDTF">2013-03-27T05:10:11Z</dcterms:created>
  <dcterms:modified xsi:type="dcterms:W3CDTF">2013-03-27T05:29:56Z</dcterms:modified>
</cp:coreProperties>
</file>